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notesMasterIdLst>
    <p:notesMasterId r:id="rId5"/>
  </p:notesMasterIdLst>
  <p:sldIdLst>
    <p:sldId id="343" r:id="rId2"/>
    <p:sldId id="344" r:id="rId3"/>
    <p:sldId id="34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ưu ý" id="{AFC13509-5A83-41A3-8ADE-DABD698EB796}">
          <p14:sldIdLst>
            <p14:sldId id="343"/>
            <p14:sldId id="344"/>
          </p14:sldIdLst>
        </p14:section>
        <p14:section name="Intro" id="{698FAD88-49AE-4CC0-B3B4-9DD8E569A1A3}">
          <p14:sldIdLst>
            <p14:sldId id="34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000E"/>
    <a:srgbClr val="F5193E"/>
    <a:srgbClr val="F51958"/>
    <a:srgbClr val="F51933"/>
    <a:srgbClr val="F51929"/>
    <a:srgbClr val="FA1424"/>
    <a:srgbClr val="C40500"/>
    <a:srgbClr val="D80500"/>
    <a:srgbClr val="EA0600"/>
    <a:srgbClr val="B40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94" autoAdjust="0"/>
    <p:restoredTop sz="90927" autoAdjust="0"/>
  </p:normalViewPr>
  <p:slideViewPr>
    <p:cSldViewPr showGuides="1">
      <p:cViewPr>
        <p:scale>
          <a:sx n="75" d="100"/>
          <a:sy n="75" d="100"/>
        </p:scale>
        <p:origin x="1638" y="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92DFC2-419D-4464-A967-BA8D2ECB91FA}" type="datetimeFigureOut">
              <a:rPr lang="en-US" smtClean="0"/>
              <a:t>1/1/2022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75A1B4-1A11-42F0-9AF2-99DD22567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92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B4C937-9F84-4AE5-BC71-E8A4962DB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2022/1/1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B929CC-232A-4D7C-B144-95C5A75C0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44A8A-077A-44E4-9BC0-331426117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38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9Slide.vn - 2019">
            <a:extLst>
              <a:ext uri="{FF2B5EF4-FFF2-40B4-BE49-F238E27FC236}">
                <a16:creationId xmlns:a16="http://schemas.microsoft.com/office/drawing/2014/main" id="{7E434514-2C78-4119-9ECF-A6A6D15A4FB8}"/>
              </a:ext>
            </a:extLst>
          </p:cNvPr>
          <p:cNvSpPr txBox="1"/>
          <p:nvPr userDrawn="1"/>
        </p:nvSpPr>
        <p:spPr>
          <a:xfrm>
            <a:off x="0" y="-8045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D7D7D7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932ADD-9DFD-44D7-B06D-01E7835E5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9CAAB-94A9-4DD8-92F1-D433F160D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7F12C-786D-418C-B8A1-F10F599C7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2022/1/1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9E1AE-6538-4200-AE7D-1541EA2506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A6124-8977-4819-874F-65A7EEA44C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438FB0-6F53-4367-BB4D-80A2C3E77E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6171" y="5991472"/>
            <a:ext cx="1636776" cy="86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47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9Slide.com 1">
            <a:extLst>
              <a:ext uri="{FF2B5EF4-FFF2-40B4-BE49-F238E27FC236}">
                <a16:creationId xmlns:a16="http://schemas.microsoft.com/office/drawing/2014/main" id="{D23715FC-9CB1-4AFF-9CEB-0E49AA83C27D}"/>
              </a:ext>
            </a:extLst>
          </p:cNvPr>
          <p:cNvSpPr txBox="1"/>
          <p:nvPr/>
        </p:nvSpPr>
        <p:spPr>
          <a:xfrm>
            <a:off x="0" y="-850900"/>
            <a:ext cx="635000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>
                <a:noFill/>
              </a:rPr>
              <a:t>C:\Users\9Slide\Documents\</a:t>
            </a:r>
          </a:p>
        </p:txBody>
      </p:sp>
      <p:sp>
        <p:nvSpPr>
          <p:cNvPr id="4" name="D7190A">
            <a:extLst>
              <a:ext uri="{FF2B5EF4-FFF2-40B4-BE49-F238E27FC236}">
                <a16:creationId xmlns:a16="http://schemas.microsoft.com/office/drawing/2014/main" id="{2378EBC3-B75B-4580-905F-D937ECC1A631}"/>
              </a:ext>
            </a:extLst>
          </p:cNvPr>
          <p:cNvSpPr txBox="1"/>
          <p:nvPr/>
        </p:nvSpPr>
        <p:spPr>
          <a:xfrm>
            <a:off x="0" y="-850900"/>
            <a:ext cx="635000" cy="480131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>
                <a:noFill/>
              </a:rPr>
              <a:t>D:\9Slide\22. 9Slide Online\Hoc phan Bonus\0. Give away\Christ\</a:t>
            </a:r>
          </a:p>
        </p:txBody>
      </p:sp>
    </p:spTree>
    <p:extLst>
      <p:ext uri="{BB962C8B-B14F-4D97-AF65-F5344CB8AC3E}">
        <p14:creationId xmlns:p14="http://schemas.microsoft.com/office/powerpoint/2010/main" val="4287264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218397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in_scene">
            <a:hlinkClick r:id="" action="ppaction://media"/>
            <a:extLst>
              <a:ext uri="{FF2B5EF4-FFF2-40B4-BE49-F238E27FC236}">
                <a16:creationId xmlns:a16="http://schemas.microsoft.com/office/drawing/2014/main" id="{3BC0E440-B02A-4325-A406-718F1D221B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F025CC-5349-4BE7-894A-3CC9FC864F2A}"/>
              </a:ext>
            </a:extLst>
          </p:cNvPr>
          <p:cNvSpPr txBox="1"/>
          <p:nvPr/>
        </p:nvSpPr>
        <p:spPr>
          <a:xfrm>
            <a:off x="2200275" y="1739890"/>
            <a:ext cx="31055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gradFill>
                  <a:gsLst>
                    <a:gs pos="0">
                      <a:srgbClr val="F5193E"/>
                    </a:gs>
                    <a:gs pos="100000">
                      <a:srgbClr val="C4000E"/>
                    </a:gs>
                  </a:gsLst>
                  <a:lin ang="5400000" scaled="1"/>
                </a:gradFill>
                <a:latin typeface="#9Slide06 SVNBlow Brush" pitchFamily="2" charset="0"/>
              </a:rPr>
              <a:t>VIẾT </a:t>
            </a:r>
          </a:p>
          <a:p>
            <a:pPr algn="ctr"/>
            <a:r>
              <a:rPr lang="en-US" sz="5400">
                <a:gradFill>
                  <a:gsLst>
                    <a:gs pos="0">
                      <a:srgbClr val="F5193E"/>
                    </a:gs>
                    <a:gs pos="100000">
                      <a:srgbClr val="C4000E"/>
                    </a:gs>
                  </a:gsLst>
                  <a:lin ang="5400000" scaled="1"/>
                </a:gradFill>
                <a:latin typeface="#9Slide06 SVNBlow Brush" pitchFamily="2" charset="0"/>
              </a:rPr>
              <a:t>LỜI CHÚC CỦA BẠN Ở ĐÂY.</a:t>
            </a:r>
          </a:p>
        </p:txBody>
      </p:sp>
    </p:spTree>
    <p:extLst>
      <p:ext uri="{BB962C8B-B14F-4D97-AF65-F5344CB8AC3E}">
        <p14:creationId xmlns:p14="http://schemas.microsoft.com/office/powerpoint/2010/main" val="697290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42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2_Custom Design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9Slide - Montserrat">
      <a:majorFont>
        <a:latin typeface="#9Slide03 Montserrat SemiBold"/>
        <a:ea typeface=""/>
        <a:cs typeface=""/>
      </a:majorFont>
      <a:minorFont>
        <a:latin typeface="#9Slide03 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916</TotalTime>
  <Words>36</Words>
  <Application>Microsoft Office PowerPoint</Application>
  <PresentationFormat>Widescreen</PresentationFormat>
  <Paragraphs>4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#9Slide03 Montserrat</vt:lpstr>
      <vt:lpstr>#9Slide03 Montserrat SemiBold</vt:lpstr>
      <vt:lpstr>#9Slide06 SVNBlow Brush</vt:lpstr>
      <vt:lpstr>Arial</vt:lpstr>
      <vt:lpstr>Calibri</vt:lpstr>
      <vt:lpstr>2_Custom Design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Base>9Slide.vn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9Slide.vn</dc:title>
  <dc:subject>9Slide.vn</dc:subject>
  <dc:creator>9Slide</dc:creator>
  <cp:keywords>9Slide</cp:keywords>
  <dc:description>9Slide.vn</dc:description>
  <cp:lastModifiedBy>9Slide</cp:lastModifiedBy>
  <cp:revision>229</cp:revision>
  <dcterms:created xsi:type="dcterms:W3CDTF">2021-10-17T10:12:52Z</dcterms:created>
  <dcterms:modified xsi:type="dcterms:W3CDTF">2022-01-01T04:23:22Z</dcterms:modified>
  <cp:category>9Slide.vn</cp:category>
  <cp:contentStatus>9Slide</cp:contentStatus>
</cp:coreProperties>
</file>

<file path=docProps/thumbnail.jpeg>
</file>